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da" charset="1" panose="02000503000000000000"/>
      <p:regular r:id="rId17"/>
    </p:embeddedFont>
    <p:embeddedFont>
      <p:font typeface="Monda Bold" charset="1" panose="020008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49" y="0"/>
            <a:ext cx="18273051" cy="10287000"/>
            <a:chOff x="0" y="0"/>
            <a:chExt cx="48126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26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2655">
                  <a:moveTo>
                    <a:pt x="0" y="0"/>
                  </a:moveTo>
                  <a:lnTo>
                    <a:pt x="4812655" y="0"/>
                  </a:lnTo>
                  <a:lnTo>
                    <a:pt x="48126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265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13962" y="0"/>
            <a:ext cx="347565" cy="10287000"/>
            <a:chOff x="0" y="0"/>
            <a:chExt cx="9154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1540">
                  <a:moveTo>
                    <a:pt x="0" y="0"/>
                  </a:moveTo>
                  <a:lnTo>
                    <a:pt x="91540" y="0"/>
                  </a:lnTo>
                  <a:lnTo>
                    <a:pt x="915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54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637157" y="2281979"/>
            <a:ext cx="2487212" cy="9761526"/>
            <a:chOff x="0" y="0"/>
            <a:chExt cx="655068" cy="25709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5068" cy="2570937"/>
            </a:xfrm>
            <a:custGeom>
              <a:avLst/>
              <a:gdLst/>
              <a:ahLst/>
              <a:cxnLst/>
              <a:rect r="r" b="b" t="t" l="l"/>
              <a:pathLst>
                <a:path h="2570937" w="655068">
                  <a:moveTo>
                    <a:pt x="0" y="0"/>
                  </a:moveTo>
                  <a:lnTo>
                    <a:pt x="655068" y="0"/>
                  </a:lnTo>
                  <a:lnTo>
                    <a:pt x="655068" y="2570937"/>
                  </a:lnTo>
                  <a:lnTo>
                    <a:pt x="0" y="2570937"/>
                  </a:ln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55068" cy="2609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10318" y="0"/>
            <a:ext cx="8577682" cy="10287000"/>
          </a:xfrm>
          <a:custGeom>
            <a:avLst/>
            <a:gdLst/>
            <a:ahLst/>
            <a:cxnLst/>
            <a:rect r="r" b="b" t="t" l="l"/>
            <a:pathLst>
              <a:path h="10287000" w="8577682">
                <a:moveTo>
                  <a:pt x="0" y="0"/>
                </a:moveTo>
                <a:lnTo>
                  <a:pt x="8577682" y="0"/>
                </a:lnTo>
                <a:lnTo>
                  <a:pt x="85776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58" t="0" r="-3785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31837" y="8954828"/>
            <a:ext cx="925952" cy="919347"/>
            <a:chOff x="0" y="0"/>
            <a:chExt cx="289003" cy="2869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E7E8E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6848892" y="9201562"/>
            <a:ext cx="315151" cy="425879"/>
          </a:xfrm>
          <a:custGeom>
            <a:avLst/>
            <a:gdLst/>
            <a:ahLst/>
            <a:cxnLst/>
            <a:rect r="r" b="b" t="t" l="l"/>
            <a:pathLst>
              <a:path h="425879" w="315151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674618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6" y="0"/>
                </a:lnTo>
                <a:lnTo>
                  <a:pt x="384406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649" y="8689924"/>
            <a:ext cx="4422969" cy="144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Members: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M. Sibtain 22i-0887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Abdullah Shakir 22i-1138</a:t>
            </a:r>
          </a:p>
          <a:p>
            <a:pPr algn="l">
              <a:lnSpc>
                <a:spcPts val="2860"/>
              </a:lnSpc>
            </a:pPr>
            <a:r>
              <a:rPr lang="en-US" sz="2383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Maaz Khan 22i-2125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7999" y="686176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6776" y="636868"/>
            <a:ext cx="1662550" cy="37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2"/>
              </a:lnSpc>
              <a:spcBef>
                <a:spcPct val="0"/>
              </a:spcBef>
            </a:pPr>
            <a:r>
              <a:rPr lang="en-US" b="true" sz="220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0899" y="639081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91881" y="614902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99476" y="636868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Others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637048" y="5915531"/>
            <a:ext cx="12222732" cy="115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b="true" sz="76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LIVING+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988394" y="7282369"/>
            <a:ext cx="12925424" cy="112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b="true" sz="740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A RENTAL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4405" y="2356043"/>
            <a:ext cx="5936976" cy="6130346"/>
            <a:chOff x="0" y="0"/>
            <a:chExt cx="1278003" cy="1319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8003" cy="1319628"/>
            </a:xfrm>
            <a:custGeom>
              <a:avLst/>
              <a:gdLst/>
              <a:ahLst/>
              <a:cxnLst/>
              <a:rect r="r" b="b" t="t" l="l"/>
              <a:pathLst>
                <a:path h="1319628" w="1278003">
                  <a:moveTo>
                    <a:pt x="52161" y="0"/>
                  </a:moveTo>
                  <a:lnTo>
                    <a:pt x="1225842" y="0"/>
                  </a:lnTo>
                  <a:cubicBezTo>
                    <a:pt x="1239676" y="0"/>
                    <a:pt x="1252943" y="5495"/>
                    <a:pt x="1262725" y="15278"/>
                  </a:cubicBezTo>
                  <a:cubicBezTo>
                    <a:pt x="1272507" y="25060"/>
                    <a:pt x="1278003" y="38327"/>
                    <a:pt x="1278003" y="52161"/>
                  </a:cubicBezTo>
                  <a:lnTo>
                    <a:pt x="1278003" y="1267467"/>
                  </a:lnTo>
                  <a:cubicBezTo>
                    <a:pt x="1278003" y="1281301"/>
                    <a:pt x="1272507" y="1294569"/>
                    <a:pt x="1262725" y="1304351"/>
                  </a:cubicBezTo>
                  <a:cubicBezTo>
                    <a:pt x="1252943" y="1314133"/>
                    <a:pt x="1239676" y="1319628"/>
                    <a:pt x="1225842" y="1319628"/>
                  </a:cubicBezTo>
                  <a:lnTo>
                    <a:pt x="52161" y="1319628"/>
                  </a:lnTo>
                  <a:cubicBezTo>
                    <a:pt x="38327" y="1319628"/>
                    <a:pt x="25060" y="1314133"/>
                    <a:pt x="15278" y="1304351"/>
                  </a:cubicBezTo>
                  <a:cubicBezTo>
                    <a:pt x="5495" y="1294569"/>
                    <a:pt x="0" y="1281301"/>
                    <a:pt x="0" y="1267467"/>
                  </a:cubicBezTo>
                  <a:lnTo>
                    <a:pt x="0" y="52161"/>
                  </a:lnTo>
                  <a:cubicBezTo>
                    <a:pt x="0" y="38327"/>
                    <a:pt x="5495" y="25060"/>
                    <a:pt x="15278" y="15278"/>
                  </a:cubicBezTo>
                  <a:cubicBezTo>
                    <a:pt x="25060" y="5495"/>
                    <a:pt x="38327" y="0"/>
                    <a:pt x="52161" y="0"/>
                  </a:cubicBezTo>
                  <a:close/>
                </a:path>
              </a:pathLst>
            </a:custGeom>
            <a:blipFill>
              <a:blip r:embed="rId4"/>
              <a:stretch>
                <a:fillRect l="-6047" t="0" r="-48934" b="0"/>
              </a:stretch>
            </a:blipFill>
            <a:ln w="142875" cap="rnd">
              <a:gradFill>
                <a:gsLst>
                  <a:gs pos="0">
                    <a:srgbClr val="915A3A">
                      <a:alpha val="100000"/>
                    </a:srgbClr>
                  </a:gs>
                  <a:gs pos="25000">
                    <a:srgbClr val="78A6C4">
                      <a:alpha val="100000"/>
                    </a:srgbClr>
                  </a:gs>
                  <a:gs pos="50000">
                    <a:srgbClr val="3D88B3">
                      <a:alpha val="100000"/>
                    </a:srgbClr>
                  </a:gs>
                  <a:gs pos="75000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5488" y="3406662"/>
            <a:ext cx="8091562" cy="11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7298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Challenges &amp;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6438" y="4353780"/>
            <a:ext cx="8802862" cy="11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9"/>
              </a:lnSpc>
            </a:pPr>
            <a:r>
              <a:rPr lang="en-US" b="true" sz="778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5488" y="5689747"/>
            <a:ext cx="7898958" cy="272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2"/>
              </a:lnSpc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Establishing reliable connection between the JavaFX application and the MySQL database.</a:t>
            </a:r>
          </a:p>
          <a:p>
            <a:pPr algn="just">
              <a:lnSpc>
                <a:spcPts val="3112"/>
              </a:lnSpc>
            </a:pPr>
          </a:p>
          <a:p>
            <a:pPr algn="just">
              <a:lnSpc>
                <a:spcPts val="3112"/>
              </a:lnSpc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Ensuring seamless user experience with minimal response times for search and booking operations.</a:t>
            </a:r>
          </a:p>
          <a:p>
            <a:pPr algn="just">
              <a:lnSpc>
                <a:spcPts val="3112"/>
              </a:lnSpc>
            </a:pPr>
          </a:p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Implementing auto notification for tenant notifications.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34" r="0" b="-84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2168" y="2996789"/>
            <a:ext cx="8083664" cy="15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7006" y="4299396"/>
            <a:ext cx="7293987" cy="15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b="true" sz="18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AMS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7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2"/>
              </a:lnSpc>
              <a:spcBef>
                <a:spcPct val="0"/>
              </a:spcBef>
            </a:pPr>
            <a:r>
              <a:rPr lang="en-US" b="true" sz="220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6640" y="8540428"/>
            <a:ext cx="1274721" cy="4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sz="2441">
                <a:solidFill>
                  <a:srgbClr val="CBCCCE"/>
                </a:solidFill>
                <a:latin typeface="Monda"/>
                <a:ea typeface="Monda"/>
                <a:cs typeface="Monda"/>
                <a:sym typeface="Monda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13240" y="2764469"/>
            <a:ext cx="6136074" cy="5276023"/>
            <a:chOff x="0" y="0"/>
            <a:chExt cx="1320861" cy="113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61" cy="1135725"/>
            </a:xfrm>
            <a:custGeom>
              <a:avLst/>
              <a:gdLst/>
              <a:ahLst/>
              <a:cxnLst/>
              <a:rect r="r" b="b" t="t" l="l"/>
              <a:pathLst>
                <a:path h="1135725" w="1320861">
                  <a:moveTo>
                    <a:pt x="50468" y="0"/>
                  </a:moveTo>
                  <a:lnTo>
                    <a:pt x="1270393" y="0"/>
                  </a:lnTo>
                  <a:cubicBezTo>
                    <a:pt x="1283778" y="0"/>
                    <a:pt x="1296615" y="5317"/>
                    <a:pt x="1306079" y="14782"/>
                  </a:cubicBezTo>
                  <a:cubicBezTo>
                    <a:pt x="1315544" y="24246"/>
                    <a:pt x="1320861" y="37083"/>
                    <a:pt x="1320861" y="50468"/>
                  </a:cubicBezTo>
                  <a:lnTo>
                    <a:pt x="1320861" y="1085257"/>
                  </a:lnTo>
                  <a:cubicBezTo>
                    <a:pt x="1320861" y="1098642"/>
                    <a:pt x="1315544" y="1111479"/>
                    <a:pt x="1306079" y="1120943"/>
                  </a:cubicBezTo>
                  <a:cubicBezTo>
                    <a:pt x="1296615" y="1130408"/>
                    <a:pt x="1283778" y="1135725"/>
                    <a:pt x="1270393" y="1135725"/>
                  </a:cubicBezTo>
                  <a:lnTo>
                    <a:pt x="50468" y="1135725"/>
                  </a:lnTo>
                  <a:cubicBezTo>
                    <a:pt x="37083" y="1135725"/>
                    <a:pt x="24246" y="1130408"/>
                    <a:pt x="14782" y="1120943"/>
                  </a:cubicBezTo>
                  <a:cubicBezTo>
                    <a:pt x="5317" y="1111479"/>
                    <a:pt x="0" y="1098642"/>
                    <a:pt x="0" y="1085257"/>
                  </a:cubicBezTo>
                  <a:lnTo>
                    <a:pt x="0" y="50468"/>
                  </a:lnTo>
                  <a:cubicBezTo>
                    <a:pt x="0" y="37083"/>
                    <a:pt x="5317" y="24246"/>
                    <a:pt x="14782" y="14782"/>
                  </a:cubicBezTo>
                  <a:cubicBezTo>
                    <a:pt x="24246" y="5317"/>
                    <a:pt x="37083" y="0"/>
                    <a:pt x="50468" y="0"/>
                  </a:cubicBezTo>
                  <a:close/>
                </a:path>
              </a:pathLst>
            </a:custGeom>
            <a:blipFill>
              <a:blip r:embed="rId5"/>
              <a:stretch>
                <a:fillRect l="-12124" t="0" r="-12124" b="0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999" y="3214910"/>
            <a:ext cx="4486180" cy="105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b="true" sz="6962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168" y="6411320"/>
            <a:ext cx="84049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6"/>
              </a:lnSpc>
            </a:pPr>
            <a:r>
              <a:rPr lang="en-US" sz="473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Target Audience: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7651" y="4500401"/>
            <a:ext cx="7486920" cy="158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To provide a streamlined platform for hostel and</a:t>
            </a: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rental management, catering to users searching for accommodations and property</a:t>
            </a: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owners managing properties.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7651" y="7249520"/>
            <a:ext cx="748692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Renters and property owners.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3393" y="5248539"/>
            <a:ext cx="4151998" cy="1727659"/>
            <a:chOff x="0" y="0"/>
            <a:chExt cx="1093530" cy="4550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68001" y="5248539"/>
            <a:ext cx="4151998" cy="1727659"/>
            <a:chOff x="0" y="0"/>
            <a:chExt cx="1093530" cy="4550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02609" y="5248539"/>
            <a:ext cx="4151998" cy="1727659"/>
            <a:chOff x="0" y="0"/>
            <a:chExt cx="1093530" cy="455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E7E8EA">
                <a:alpha val="7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93530" cy="49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CBCCCE">
                <a:alpha val="6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93530" cy="55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Problem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3666" y="2349972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3666" y="3401712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STATEMENT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08106" y="6214216"/>
            <a:ext cx="3402572" cy="11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Traditional accommodation systems lack personalization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42714" y="6214216"/>
            <a:ext cx="3402572" cy="158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Relies on manual processes or outdated methods that lead to errors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61370" y="6318991"/>
            <a:ext cx="2834476" cy="11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Lack of transparency, and limited control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50274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personalization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84882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efficiency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19490" y="5507528"/>
            <a:ext cx="3918236" cy="31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207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dissatisfaction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51839" y="1711827"/>
            <a:ext cx="10350524" cy="7546473"/>
          </a:xfrm>
          <a:custGeom>
            <a:avLst/>
            <a:gdLst/>
            <a:ahLst/>
            <a:cxnLst/>
            <a:rect r="r" b="b" t="t" l="l"/>
            <a:pathLst>
              <a:path h="7546473" w="10350524">
                <a:moveTo>
                  <a:pt x="0" y="0"/>
                </a:moveTo>
                <a:lnTo>
                  <a:pt x="10350524" y="0"/>
                </a:lnTo>
                <a:lnTo>
                  <a:pt x="10350524" y="7546473"/>
                </a:lnTo>
                <a:lnTo>
                  <a:pt x="0" y="754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7549" y="2945788"/>
            <a:ext cx="6968360" cy="12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1"/>
              </a:lnSpc>
            </a:pPr>
            <a:r>
              <a:rPr lang="en-US" b="true" sz="820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7565" y="4743484"/>
            <a:ext cx="7255841" cy="398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Simplify property discovery and booking processes.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</a:t>
            </a: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elect food options based on dietary preferences and availability.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</a:t>
            </a: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fficient management interface for handling accommodations &amp; tenant needs.</a:t>
            </a:r>
          </a:p>
          <a:p>
            <a:pPr algn="just" marL="486066" indent="-243033" lvl="1">
              <a:lnSpc>
                <a:spcPts val="3151"/>
              </a:lnSpc>
              <a:spcBef>
                <a:spcPct val="0"/>
              </a:spcBef>
              <a:buFont typeface="Arial"/>
              <a:buChar char="•"/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Ensure secure payment processing and transparent transaction tracking for food orders and property bookings.</a:t>
            </a: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15A3A">
                <a:alpha val="100000"/>
              </a:srgbClr>
            </a:gs>
            <a:gs pos="25000">
              <a:srgbClr val="78A6C4">
                <a:alpha val="100000"/>
              </a:srgbClr>
            </a:gs>
            <a:gs pos="50000">
              <a:srgbClr val="3D88B3">
                <a:alpha val="100000"/>
              </a:srgbClr>
            </a:gs>
            <a:gs pos="75000">
              <a:srgbClr val="CFD2D4">
                <a:alpha val="100000"/>
              </a:srgbClr>
            </a:gs>
            <a:gs pos="100000">
              <a:srgbClr val="E7E8EA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1793895" cy="10287000"/>
          </a:xfrm>
          <a:custGeom>
            <a:avLst/>
            <a:gdLst/>
            <a:ahLst/>
            <a:cxnLst/>
            <a:rect r="r" b="b" t="t" l="l"/>
            <a:pathLst>
              <a:path h="10287000" w="11793895">
                <a:moveTo>
                  <a:pt x="0" y="0"/>
                </a:moveTo>
                <a:lnTo>
                  <a:pt x="11793895" y="0"/>
                </a:lnTo>
                <a:lnTo>
                  <a:pt x="11793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758" r="0" b="-237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57870" y="412708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4337" y="441283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05694" y="441283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56115" y="453373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Others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45" y="6341462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b="true" sz="7871">
                <a:solidFill>
                  <a:srgbClr val="FFFFFF"/>
                </a:solidFill>
                <a:latin typeface="Monda Bold"/>
                <a:ea typeface="Monda Bold"/>
                <a:cs typeface="Monda Bold"/>
                <a:sym typeface="Monda Bold"/>
              </a:rPr>
              <a:t>BUSINESS LOGIC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7845" y="7665818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b="true" sz="7871">
                <a:solidFill>
                  <a:srgbClr val="FFFFFF"/>
                </a:solidFill>
                <a:latin typeface="Monda Bold"/>
                <a:ea typeface="Monda Bold"/>
                <a:cs typeface="Monda Bold"/>
                <a:sym typeface="Monda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03266" y="2770115"/>
            <a:ext cx="5573074" cy="35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Property Browsing and Filtering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Menu Selection and Ordering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Payment Handling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Eviction Management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Feedback and Reviews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1075" y="2481251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3205" y="3542516"/>
            <a:ext cx="8685909" cy="106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2"/>
              </a:lnSpc>
            </a:pPr>
            <a:r>
              <a:rPr lang="en-US" sz="707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972550" y="2509826"/>
            <a:ext cx="7795649" cy="4322016"/>
            <a:chOff x="0" y="0"/>
            <a:chExt cx="1678104" cy="930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8104" cy="930364"/>
            </a:xfrm>
            <a:custGeom>
              <a:avLst/>
              <a:gdLst/>
              <a:ahLst/>
              <a:cxnLst/>
              <a:rect r="r" b="b" t="t" l="l"/>
              <a:pathLst>
                <a:path h="930364" w="1678104">
                  <a:moveTo>
                    <a:pt x="39724" y="0"/>
                  </a:moveTo>
                  <a:lnTo>
                    <a:pt x="1638380" y="0"/>
                  </a:lnTo>
                  <a:cubicBezTo>
                    <a:pt x="1660319" y="0"/>
                    <a:pt x="1678104" y="17785"/>
                    <a:pt x="1678104" y="39724"/>
                  </a:cubicBezTo>
                  <a:lnTo>
                    <a:pt x="1678104" y="890640"/>
                  </a:lnTo>
                  <a:cubicBezTo>
                    <a:pt x="1678104" y="912579"/>
                    <a:pt x="1660319" y="930364"/>
                    <a:pt x="1638380" y="930364"/>
                  </a:cubicBezTo>
                  <a:lnTo>
                    <a:pt x="39724" y="930364"/>
                  </a:lnTo>
                  <a:cubicBezTo>
                    <a:pt x="29189" y="930364"/>
                    <a:pt x="19085" y="926179"/>
                    <a:pt x="11635" y="918729"/>
                  </a:cubicBezTo>
                  <a:cubicBezTo>
                    <a:pt x="4185" y="911279"/>
                    <a:pt x="0" y="901175"/>
                    <a:pt x="0" y="890640"/>
                  </a:cubicBezTo>
                  <a:lnTo>
                    <a:pt x="0" y="39724"/>
                  </a:lnTo>
                  <a:cubicBezTo>
                    <a:pt x="0" y="29189"/>
                    <a:pt x="4185" y="19085"/>
                    <a:pt x="11635" y="11635"/>
                  </a:cubicBezTo>
                  <a:cubicBezTo>
                    <a:pt x="19085" y="4185"/>
                    <a:pt x="29189" y="0"/>
                    <a:pt x="3972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871" r="0" b="-11871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57999" y="5143500"/>
            <a:ext cx="6603038" cy="3338270"/>
            <a:chOff x="0" y="0"/>
            <a:chExt cx="1421381" cy="7186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1380" cy="718601"/>
            </a:xfrm>
            <a:custGeom>
              <a:avLst/>
              <a:gdLst/>
              <a:ahLst/>
              <a:cxnLst/>
              <a:rect r="r" b="b" t="t" l="l"/>
              <a:pathLst>
                <a:path h="718601" w="1421380">
                  <a:moveTo>
                    <a:pt x="46899" y="0"/>
                  </a:moveTo>
                  <a:lnTo>
                    <a:pt x="1374481" y="0"/>
                  </a:lnTo>
                  <a:cubicBezTo>
                    <a:pt x="1400383" y="0"/>
                    <a:pt x="1421380" y="20997"/>
                    <a:pt x="1421380" y="46899"/>
                  </a:cubicBezTo>
                  <a:lnTo>
                    <a:pt x="1421380" y="671702"/>
                  </a:lnTo>
                  <a:cubicBezTo>
                    <a:pt x="1421380" y="684141"/>
                    <a:pt x="1416439" y="696070"/>
                    <a:pt x="1407644" y="704865"/>
                  </a:cubicBezTo>
                  <a:cubicBezTo>
                    <a:pt x="1398849" y="713660"/>
                    <a:pt x="1386920" y="718601"/>
                    <a:pt x="1374481" y="718601"/>
                  </a:cubicBezTo>
                  <a:lnTo>
                    <a:pt x="46899" y="718601"/>
                  </a:lnTo>
                  <a:cubicBezTo>
                    <a:pt x="34461" y="718601"/>
                    <a:pt x="22532" y="713660"/>
                    <a:pt x="13736" y="704865"/>
                  </a:cubicBezTo>
                  <a:cubicBezTo>
                    <a:pt x="4941" y="696070"/>
                    <a:pt x="0" y="684141"/>
                    <a:pt x="0" y="671702"/>
                  </a:cubicBezTo>
                  <a:lnTo>
                    <a:pt x="0" y="46899"/>
                  </a:lnTo>
                  <a:cubicBezTo>
                    <a:pt x="0" y="34461"/>
                    <a:pt x="4941" y="22532"/>
                    <a:pt x="13736" y="13736"/>
                  </a:cubicBezTo>
                  <a:cubicBezTo>
                    <a:pt x="22532" y="4941"/>
                    <a:pt x="34461" y="0"/>
                    <a:pt x="4689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4284" r="0" b="-14284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2550" y="7300704"/>
            <a:ext cx="7795649" cy="198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Property search with filters.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Booking and payment tracking.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Customized Meal Plans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3224" y="2481251"/>
            <a:ext cx="95406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b="true" sz="787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3224" y="3542516"/>
            <a:ext cx="8685909" cy="106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2"/>
              </a:lnSpc>
            </a:pPr>
            <a:r>
              <a:rPr lang="en-US" sz="707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Owner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58275" y="2509826"/>
            <a:ext cx="7795649" cy="4322016"/>
            <a:chOff x="0" y="0"/>
            <a:chExt cx="1678104" cy="930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8104" cy="930364"/>
            </a:xfrm>
            <a:custGeom>
              <a:avLst/>
              <a:gdLst/>
              <a:ahLst/>
              <a:cxnLst/>
              <a:rect r="r" b="b" t="t" l="l"/>
              <a:pathLst>
                <a:path h="930364" w="1678104">
                  <a:moveTo>
                    <a:pt x="39724" y="0"/>
                  </a:moveTo>
                  <a:lnTo>
                    <a:pt x="1638380" y="0"/>
                  </a:lnTo>
                  <a:cubicBezTo>
                    <a:pt x="1660319" y="0"/>
                    <a:pt x="1678104" y="17785"/>
                    <a:pt x="1678104" y="39724"/>
                  </a:cubicBezTo>
                  <a:lnTo>
                    <a:pt x="1678104" y="890640"/>
                  </a:lnTo>
                  <a:cubicBezTo>
                    <a:pt x="1678104" y="912579"/>
                    <a:pt x="1660319" y="930364"/>
                    <a:pt x="1638380" y="930364"/>
                  </a:cubicBezTo>
                  <a:lnTo>
                    <a:pt x="39724" y="930364"/>
                  </a:lnTo>
                  <a:cubicBezTo>
                    <a:pt x="29189" y="930364"/>
                    <a:pt x="19085" y="926179"/>
                    <a:pt x="11635" y="918729"/>
                  </a:cubicBezTo>
                  <a:cubicBezTo>
                    <a:pt x="4185" y="911279"/>
                    <a:pt x="0" y="901175"/>
                    <a:pt x="0" y="890640"/>
                  </a:cubicBezTo>
                  <a:lnTo>
                    <a:pt x="0" y="39724"/>
                  </a:lnTo>
                  <a:cubicBezTo>
                    <a:pt x="0" y="29189"/>
                    <a:pt x="4185" y="19085"/>
                    <a:pt x="11635" y="11635"/>
                  </a:cubicBezTo>
                  <a:cubicBezTo>
                    <a:pt x="19085" y="4185"/>
                    <a:pt x="29189" y="0"/>
                    <a:pt x="3972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871" r="0" b="-11871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57999" y="5143500"/>
            <a:ext cx="6603038" cy="3338270"/>
            <a:chOff x="0" y="0"/>
            <a:chExt cx="1421381" cy="7186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1380" cy="718601"/>
            </a:xfrm>
            <a:custGeom>
              <a:avLst/>
              <a:gdLst/>
              <a:ahLst/>
              <a:cxnLst/>
              <a:rect r="r" b="b" t="t" l="l"/>
              <a:pathLst>
                <a:path h="718601" w="1421380">
                  <a:moveTo>
                    <a:pt x="46899" y="0"/>
                  </a:moveTo>
                  <a:lnTo>
                    <a:pt x="1374481" y="0"/>
                  </a:lnTo>
                  <a:cubicBezTo>
                    <a:pt x="1400383" y="0"/>
                    <a:pt x="1421380" y="20997"/>
                    <a:pt x="1421380" y="46899"/>
                  </a:cubicBezTo>
                  <a:lnTo>
                    <a:pt x="1421380" y="671702"/>
                  </a:lnTo>
                  <a:cubicBezTo>
                    <a:pt x="1421380" y="684141"/>
                    <a:pt x="1416439" y="696070"/>
                    <a:pt x="1407644" y="704865"/>
                  </a:cubicBezTo>
                  <a:cubicBezTo>
                    <a:pt x="1398849" y="713660"/>
                    <a:pt x="1386920" y="718601"/>
                    <a:pt x="1374481" y="718601"/>
                  </a:cubicBezTo>
                  <a:lnTo>
                    <a:pt x="46899" y="718601"/>
                  </a:lnTo>
                  <a:cubicBezTo>
                    <a:pt x="34461" y="718601"/>
                    <a:pt x="22532" y="713660"/>
                    <a:pt x="13736" y="704865"/>
                  </a:cubicBezTo>
                  <a:cubicBezTo>
                    <a:pt x="4941" y="696070"/>
                    <a:pt x="0" y="684141"/>
                    <a:pt x="0" y="671702"/>
                  </a:cubicBezTo>
                  <a:lnTo>
                    <a:pt x="0" y="46899"/>
                  </a:lnTo>
                  <a:cubicBezTo>
                    <a:pt x="0" y="34461"/>
                    <a:pt x="4941" y="22532"/>
                    <a:pt x="13736" y="13736"/>
                  </a:cubicBezTo>
                  <a:cubicBezTo>
                    <a:pt x="22532" y="4941"/>
                    <a:pt x="34461" y="0"/>
                    <a:pt x="4689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8999" r="0" b="-18999"/>
              </a:stretch>
            </a:blipFill>
            <a:ln w="142875" cap="rnd">
              <a:gradFill>
                <a:gsLst>
                  <a:gs pos="0">
                    <a:srgbClr val="78A6C4">
                      <a:alpha val="100000"/>
                    </a:srgbClr>
                  </a:gs>
                  <a:gs pos="33333">
                    <a:srgbClr val="3D88B3">
                      <a:alpha val="100000"/>
                    </a:srgbClr>
                  </a:gs>
                  <a:gs pos="66667">
                    <a:srgbClr val="CFD2D4">
                      <a:alpha val="100000"/>
                    </a:srgbClr>
                  </a:gs>
                  <a:gs pos="100000">
                    <a:srgbClr val="E7E8EA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AMS GROUP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2550" y="7300704"/>
            <a:ext cx="7795649" cy="238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Property management dashboard.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Booking and payment tracking.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Tenant communication and maintenance request handling.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3276" y="2450529"/>
            <a:ext cx="6149756" cy="6172200"/>
          </a:xfrm>
          <a:custGeom>
            <a:avLst/>
            <a:gdLst/>
            <a:ahLst/>
            <a:cxnLst/>
            <a:rect r="r" b="b" t="t" l="l"/>
            <a:pathLst>
              <a:path h="6172200" w="6149756">
                <a:moveTo>
                  <a:pt x="0" y="0"/>
                </a:moveTo>
                <a:lnTo>
                  <a:pt x="6149756" y="0"/>
                </a:lnTo>
                <a:lnTo>
                  <a:pt x="61497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Wardiere, Inc,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6099" y="3281585"/>
            <a:ext cx="8590050" cy="107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6"/>
              </a:lnSpc>
            </a:pPr>
            <a:r>
              <a:rPr lang="en-US" sz="710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Implementation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6099" y="4442445"/>
            <a:ext cx="9248551" cy="11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2"/>
              </a:lnSpc>
            </a:pPr>
            <a:r>
              <a:rPr lang="en-US" b="true" sz="753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DETAILS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6099" y="5803329"/>
            <a:ext cx="7364323" cy="350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Libraries: JavaFX SDK, MySQL Connector/J.</a:t>
            </a:r>
          </a:p>
          <a:p>
            <a:pPr algn="just">
              <a:lnSpc>
                <a:spcPts val="3100"/>
              </a:lnSpc>
            </a:pP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Tables for users, properties, bookings, payments.</a:t>
            </a: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Localhost setup with MySQL.</a:t>
            </a:r>
          </a:p>
          <a:p>
            <a:pPr algn="just">
              <a:lnSpc>
                <a:spcPts val="3100"/>
              </a:lnSpc>
            </a:pPr>
          </a:p>
          <a:p>
            <a:pPr algn="just">
              <a:lnSpc>
                <a:spcPts val="3100"/>
              </a:lnSpc>
            </a:pPr>
            <a:r>
              <a:rPr lang="en-US" sz="2214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Allows property owners to notify tenants of evictions through the system.</a:t>
            </a:r>
          </a:p>
          <a:p>
            <a:pPr algn="just">
              <a:lnSpc>
                <a:spcPts val="3100"/>
              </a:lnSpc>
            </a:pPr>
          </a:p>
          <a:p>
            <a:pPr algn="just" marL="0" indent="0" lvl="0">
              <a:lnSpc>
                <a:spcPts val="3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1046" y="8928562"/>
            <a:ext cx="14241079" cy="995920"/>
            <a:chOff x="0" y="0"/>
            <a:chExt cx="3750737" cy="262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0737" cy="262300"/>
            </a:xfrm>
            <a:custGeom>
              <a:avLst/>
              <a:gdLst/>
              <a:ahLst/>
              <a:cxnLst/>
              <a:rect r="r" b="b" t="t" l="l"/>
              <a:pathLst>
                <a:path h="262300" w="3750737">
                  <a:moveTo>
                    <a:pt x="18484" y="0"/>
                  </a:moveTo>
                  <a:lnTo>
                    <a:pt x="3732254" y="0"/>
                  </a:lnTo>
                  <a:cubicBezTo>
                    <a:pt x="3742461" y="0"/>
                    <a:pt x="3750737" y="8275"/>
                    <a:pt x="3750737" y="18484"/>
                  </a:cubicBezTo>
                  <a:lnTo>
                    <a:pt x="3750737" y="243817"/>
                  </a:lnTo>
                  <a:cubicBezTo>
                    <a:pt x="3750737" y="248719"/>
                    <a:pt x="3748790" y="253420"/>
                    <a:pt x="3745323" y="256886"/>
                  </a:cubicBezTo>
                  <a:cubicBezTo>
                    <a:pt x="3741857" y="260353"/>
                    <a:pt x="3737156" y="262300"/>
                    <a:pt x="3732254" y="262300"/>
                  </a:cubicBezTo>
                  <a:lnTo>
                    <a:pt x="18484" y="262300"/>
                  </a:lnTo>
                  <a:cubicBezTo>
                    <a:pt x="8275" y="262300"/>
                    <a:pt x="0" y="254025"/>
                    <a:pt x="0" y="243817"/>
                  </a:cubicBezTo>
                  <a:lnTo>
                    <a:pt x="0" y="18484"/>
                  </a:lnTo>
                  <a:cubicBezTo>
                    <a:pt x="0" y="8275"/>
                    <a:pt x="8275" y="0"/>
                    <a:pt x="18484" y="0"/>
                  </a:cubicBez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0737" cy="30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5149" y="2494788"/>
            <a:ext cx="4739641" cy="132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0"/>
              </a:lnSpc>
            </a:pPr>
            <a:r>
              <a:rPr lang="en-US" b="true" sz="865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6099" y="3682194"/>
            <a:ext cx="8110612" cy="111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5"/>
              </a:lnSpc>
            </a:pPr>
            <a:r>
              <a:rPr lang="en-US" sz="732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COMPONENTS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06711" y="2547926"/>
            <a:ext cx="6901419" cy="4322016"/>
            <a:chOff x="0" y="0"/>
            <a:chExt cx="1485610" cy="930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5610" cy="930364"/>
            </a:xfrm>
            <a:custGeom>
              <a:avLst/>
              <a:gdLst/>
              <a:ahLst/>
              <a:cxnLst/>
              <a:rect r="r" b="b" t="t" l="l"/>
              <a:pathLst>
                <a:path h="930364" w="1485610">
                  <a:moveTo>
                    <a:pt x="44871" y="0"/>
                  </a:moveTo>
                  <a:lnTo>
                    <a:pt x="1440739" y="0"/>
                  </a:lnTo>
                  <a:cubicBezTo>
                    <a:pt x="1465521" y="0"/>
                    <a:pt x="1485610" y="20090"/>
                    <a:pt x="1485610" y="44871"/>
                  </a:cubicBezTo>
                  <a:lnTo>
                    <a:pt x="1485610" y="885492"/>
                  </a:lnTo>
                  <a:cubicBezTo>
                    <a:pt x="1485610" y="910274"/>
                    <a:pt x="1465521" y="930364"/>
                    <a:pt x="1440739" y="930364"/>
                  </a:cubicBezTo>
                  <a:lnTo>
                    <a:pt x="44871" y="930364"/>
                  </a:lnTo>
                  <a:cubicBezTo>
                    <a:pt x="20090" y="930364"/>
                    <a:pt x="0" y="910274"/>
                    <a:pt x="0" y="885492"/>
                  </a:cubicBezTo>
                  <a:lnTo>
                    <a:pt x="0" y="44871"/>
                  </a:lnTo>
                  <a:cubicBezTo>
                    <a:pt x="0" y="20090"/>
                    <a:pt x="20090" y="0"/>
                    <a:pt x="4487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976" r="0" b="-11976"/>
              </a:stretch>
            </a:blipFill>
            <a:ln w="123825" cap="rnd">
              <a:solidFill>
                <a:srgbClr val="78A6C4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48042"/>
            <a:ext cx="2916319" cy="32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Wardiere, Inc,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93641"/>
            <a:ext cx="1662550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95855"/>
            <a:ext cx="1907082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71675"/>
            <a:ext cx="1916881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93641"/>
            <a:ext cx="2224975" cy="38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249" y="5166221"/>
            <a:ext cx="6727394" cy="35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User Interface (UI Component)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Controller Layer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 Access Object (DAO) Layer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Utility Component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Database Component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DAGXYTR2lAk</dc:identifier>
  <dcterms:modified xsi:type="dcterms:W3CDTF">2011-08-01T06:04:30Z</dcterms:modified>
  <cp:revision>1</cp:revision>
  <dc:title>LIVING+</dc:title>
</cp:coreProperties>
</file>